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63f0846f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63f0846f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3f0846f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63f0846f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63f0846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63f0846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3f0846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3f0846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3f0846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3f0846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63f0846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63f0846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0ede23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90ede23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0ede231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90ede231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63f0846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63f084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63f0846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63f0846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63f0846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63f0846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63f0846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63f0846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63f0846f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63f0846f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63f0846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63f0846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Progresión</a:t>
            </a:r>
            <a:r>
              <a:rPr lang="es"/>
              <a:t> del Taskboard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154438" y="336348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Gastón Landeira - 238473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Matías González - 219329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Iñaki Etchegaray -  241072</a:t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25" y="1107625"/>
            <a:ext cx="8839200" cy="309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325"/>
            <a:ext cx="8839199" cy="3012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50" y="1364800"/>
            <a:ext cx="8839199" cy="2952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450"/>
            <a:ext cx="8839199" cy="3798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8839201" cy="373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66750"/>
            <a:ext cx="8226227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Finalización</a:t>
            </a:r>
            <a:r>
              <a:rPr lang="es"/>
              <a:t> Dia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428"/>
            <a:ext cx="9144000" cy="371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84775" y="76700"/>
            <a:ext cx="3915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Otras columnas (</a:t>
            </a:r>
            <a:r>
              <a:rPr lang="es"/>
              <a:t>Continuación</a:t>
            </a:r>
            <a:r>
              <a:rPr lang="es"/>
              <a:t>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" y="1413525"/>
            <a:ext cx="8839201" cy="130471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36275" y="597250"/>
            <a:ext cx="4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 ahora en adelante solo se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modificará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su contenido, por lo tanto solo apareceran imagenes de su interior.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1600" y="720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Comienzo </a:t>
            </a:r>
            <a:r>
              <a:rPr lang="es"/>
              <a:t>día</a:t>
            </a:r>
            <a:r>
              <a:rPr lang="es"/>
              <a:t> 2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59675" y="4328825"/>
            <a:ext cx="79338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Se </a:t>
            </a:r>
            <a:r>
              <a:rPr lang="es"/>
              <a:t>identificó</a:t>
            </a:r>
            <a:r>
              <a:rPr lang="es"/>
              <a:t> que los requisitos no funcionales no </a:t>
            </a:r>
            <a:r>
              <a:rPr lang="es"/>
              <a:t>debería de</a:t>
            </a:r>
            <a:r>
              <a:rPr lang="es"/>
              <a:t> </a:t>
            </a:r>
            <a:r>
              <a:rPr lang="es"/>
              <a:t>añadirse</a:t>
            </a:r>
            <a:r>
              <a:rPr lang="es"/>
              <a:t> en el sprint backlog porque son requisitos que influyen de manera global en el proyecto, si se </a:t>
            </a:r>
            <a:r>
              <a:rPr lang="es"/>
              <a:t>verán</a:t>
            </a:r>
            <a:r>
              <a:rPr lang="es"/>
              <a:t> en el sprint review.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664747"/>
            <a:ext cx="8386899" cy="366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</a:t>
            </a:r>
            <a:r>
              <a:rPr lang="es"/>
              <a:t> Dia 2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775"/>
            <a:ext cx="8839203" cy="264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116"/>
            <a:ext cx="9144000" cy="221526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7500"/>
            <a:ext cx="8839199" cy="18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839199" cy="26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100"/>
            <a:ext cx="8839203" cy="2480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